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68" r:id="rId4"/>
  </p:sldMasterIdLst>
  <p:notesMasterIdLst>
    <p:notesMasterId r:id="rId12"/>
  </p:notesMasterIdLst>
  <p:handoutMasterIdLst>
    <p:handoutMasterId r:id="rId13"/>
  </p:handoutMasterIdLst>
  <p:sldIdLst>
    <p:sldId id="330" r:id="rId5"/>
    <p:sldId id="331" r:id="rId6"/>
    <p:sldId id="339" r:id="rId7"/>
    <p:sldId id="342" r:id="rId8"/>
    <p:sldId id="340" r:id="rId9"/>
    <p:sldId id="341" r:id="rId10"/>
    <p:sldId id="34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F7B12-A514-4570-B905-09870CD822B7}" v="4" dt="2024-04-17T03:05:24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85316" autoAdjust="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um Afrooz Shaik" userId="81d90087d1904307" providerId="LiveId" clId="{6ABF7B12-A514-4570-B905-09870CD822B7}"/>
    <pc:docChg chg="custSel addSld modSld">
      <pc:chgData name="Anjum Afrooz Shaik" userId="81d90087d1904307" providerId="LiveId" clId="{6ABF7B12-A514-4570-B905-09870CD822B7}" dt="2024-04-17T03:05:24.087" v="53"/>
      <pc:docMkLst>
        <pc:docMk/>
      </pc:docMkLst>
      <pc:sldChg chg="modSp mod">
        <pc:chgData name="Anjum Afrooz Shaik" userId="81d90087d1904307" providerId="LiveId" clId="{6ABF7B12-A514-4570-B905-09870CD822B7}" dt="2024-04-17T03:05:24.087" v="53"/>
        <pc:sldMkLst>
          <pc:docMk/>
          <pc:sldMk cId="2663399552" sldId="330"/>
        </pc:sldMkLst>
        <pc:spChg chg="mod">
          <ac:chgData name="Anjum Afrooz Shaik" userId="81d90087d1904307" providerId="LiveId" clId="{6ABF7B12-A514-4570-B905-09870CD822B7}" dt="2024-04-17T03:05:24.087" v="53"/>
          <ac:spMkLst>
            <pc:docMk/>
            <pc:sldMk cId="2663399552" sldId="330"/>
            <ac:spMk id="2" creationId="{3922FC7B-7008-CF79-CA61-501AE40EF6C4}"/>
          </ac:spMkLst>
        </pc:spChg>
      </pc:sldChg>
      <pc:sldChg chg="modSp mod">
        <pc:chgData name="Anjum Afrooz Shaik" userId="81d90087d1904307" providerId="LiveId" clId="{6ABF7B12-A514-4570-B905-09870CD822B7}" dt="2024-04-17T03:01:13.893" v="3" actId="20577"/>
        <pc:sldMkLst>
          <pc:docMk/>
          <pc:sldMk cId="3518109063" sldId="339"/>
        </pc:sldMkLst>
        <pc:spChg chg="mod">
          <ac:chgData name="Anjum Afrooz Shaik" userId="81d90087d1904307" providerId="LiveId" clId="{6ABF7B12-A514-4570-B905-09870CD822B7}" dt="2024-04-17T03:01:13.893" v="3" actId="20577"/>
          <ac:spMkLst>
            <pc:docMk/>
            <pc:sldMk cId="3518109063" sldId="339"/>
            <ac:spMk id="8" creationId="{BCB42E2B-C4FD-1E82-DA82-DFE4C7F01AAE}"/>
          </ac:spMkLst>
        </pc:spChg>
      </pc:sldChg>
      <pc:sldChg chg="modSp mod">
        <pc:chgData name="Anjum Afrooz Shaik" userId="81d90087d1904307" providerId="LiveId" clId="{6ABF7B12-A514-4570-B905-09870CD822B7}" dt="2024-04-17T03:01:48.817" v="6" actId="1076"/>
        <pc:sldMkLst>
          <pc:docMk/>
          <pc:sldMk cId="4210809224" sldId="340"/>
        </pc:sldMkLst>
        <pc:spChg chg="mod">
          <ac:chgData name="Anjum Afrooz Shaik" userId="81d90087d1904307" providerId="LiveId" clId="{6ABF7B12-A514-4570-B905-09870CD822B7}" dt="2024-04-17T03:01:48.817" v="6" actId="1076"/>
          <ac:spMkLst>
            <pc:docMk/>
            <pc:sldMk cId="4210809224" sldId="340"/>
            <ac:spMk id="8" creationId="{59FFF185-F0CE-B5B5-EC8E-447271B43DDB}"/>
          </ac:spMkLst>
        </pc:spChg>
      </pc:sldChg>
      <pc:sldChg chg="modSp mod">
        <pc:chgData name="Anjum Afrooz Shaik" userId="81d90087d1904307" providerId="LiveId" clId="{6ABF7B12-A514-4570-B905-09870CD822B7}" dt="2024-04-17T03:04:40.125" v="49" actId="1076"/>
        <pc:sldMkLst>
          <pc:docMk/>
          <pc:sldMk cId="4218784870" sldId="342"/>
        </pc:sldMkLst>
        <pc:spChg chg="mod">
          <ac:chgData name="Anjum Afrooz Shaik" userId="81d90087d1904307" providerId="LiveId" clId="{6ABF7B12-A514-4570-B905-09870CD822B7}" dt="2024-04-17T03:04:40.125" v="49" actId="1076"/>
          <ac:spMkLst>
            <pc:docMk/>
            <pc:sldMk cId="4218784870" sldId="342"/>
            <ac:spMk id="4" creationId="{2170FCC0-8737-6B7F-AF05-9BC945EE34AA}"/>
          </ac:spMkLst>
        </pc:spChg>
      </pc:sldChg>
      <pc:sldChg chg="addSp delSp modSp new mod">
        <pc:chgData name="Anjum Afrooz Shaik" userId="81d90087d1904307" providerId="LiveId" clId="{6ABF7B12-A514-4570-B905-09870CD822B7}" dt="2024-04-17T03:03:30.478" v="40" actId="1076"/>
        <pc:sldMkLst>
          <pc:docMk/>
          <pc:sldMk cId="4130512824" sldId="343"/>
        </pc:sldMkLst>
        <pc:spChg chg="del">
          <ac:chgData name="Anjum Afrooz Shaik" userId="81d90087d1904307" providerId="LiveId" clId="{6ABF7B12-A514-4570-B905-09870CD822B7}" dt="2024-04-17T03:02:26.495" v="8" actId="478"/>
          <ac:spMkLst>
            <pc:docMk/>
            <pc:sldMk cId="4130512824" sldId="343"/>
            <ac:spMk id="2" creationId="{88A67C4F-BBFC-6504-6D4E-C1FD6CA3A94D}"/>
          </ac:spMkLst>
        </pc:spChg>
        <pc:spChg chg="del">
          <ac:chgData name="Anjum Afrooz Shaik" userId="81d90087d1904307" providerId="LiveId" clId="{6ABF7B12-A514-4570-B905-09870CD822B7}" dt="2024-04-17T03:02:35.253" v="10" actId="478"/>
          <ac:spMkLst>
            <pc:docMk/>
            <pc:sldMk cId="4130512824" sldId="343"/>
            <ac:spMk id="3" creationId="{BB76FF86-FD90-8B48-6B1F-4DAA8F3522F4}"/>
          </ac:spMkLst>
        </pc:spChg>
        <pc:spChg chg="del">
          <ac:chgData name="Anjum Afrooz Shaik" userId="81d90087d1904307" providerId="LiveId" clId="{6ABF7B12-A514-4570-B905-09870CD822B7}" dt="2024-04-17T03:02:29.072" v="9" actId="478"/>
          <ac:spMkLst>
            <pc:docMk/>
            <pc:sldMk cId="4130512824" sldId="343"/>
            <ac:spMk id="4" creationId="{CB50C683-125A-F1A9-AC9E-962B5B1E7B9D}"/>
          </ac:spMkLst>
        </pc:spChg>
        <pc:spChg chg="del">
          <ac:chgData name="Anjum Afrooz Shaik" userId="81d90087d1904307" providerId="LiveId" clId="{6ABF7B12-A514-4570-B905-09870CD822B7}" dt="2024-04-17T03:02:26.495" v="8" actId="478"/>
          <ac:spMkLst>
            <pc:docMk/>
            <pc:sldMk cId="4130512824" sldId="343"/>
            <ac:spMk id="5" creationId="{2ACD5964-84E5-7866-67E6-9450F982A838}"/>
          </ac:spMkLst>
        </pc:spChg>
        <pc:spChg chg="add mod">
          <ac:chgData name="Anjum Afrooz Shaik" userId="81d90087d1904307" providerId="LiveId" clId="{6ABF7B12-A514-4570-B905-09870CD822B7}" dt="2024-04-17T03:03:30.478" v="40" actId="1076"/>
          <ac:spMkLst>
            <pc:docMk/>
            <pc:sldMk cId="4130512824" sldId="343"/>
            <ac:spMk id="7" creationId="{B23F30BB-E547-9B83-17A5-D1640BAE5D0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4CB405-BC11-414E-B0F4-9E1C4642F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09E4-E76E-43B1-9270-846FE19D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57E1-CEB3-4C96-B7C6-36B0FA3064E4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91962-6490-4685-B760-76A1628AD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97A7F-1461-4B81-83F2-8C494CFB8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51C3-EABD-4553-9DC0-81CFC2A7F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BBD7-2276-4DDA-BFFE-26CAACEE5E98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9F17-7BA4-49BC-BB37-7F646CF8D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D748D9-6073-DA29-847A-6A6C39D6A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3" t="45170" r="17078" b="17468"/>
          <a:stretch/>
        </p:blipFill>
        <p:spPr>
          <a:xfrm rot="10800000">
            <a:off x="-2" y="0"/>
            <a:ext cx="6300593" cy="2304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</a:extLst>
          </p:cNvPr>
          <p:cNvGrpSpPr/>
          <p:nvPr userDrawn="1"/>
        </p:nvGrpSpPr>
        <p:grpSpPr>
          <a:xfrm>
            <a:off x="11613628" y="319274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41695A2-5AD2-67EB-7D51-A56C0DCF1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772" y="1793289"/>
            <a:ext cx="3010925" cy="3373515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80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423228AD-A556-C433-B2EA-87D97B6FF6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2975" y="3086826"/>
            <a:ext cx="5667049" cy="2079978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7038-27D1-FF6B-7831-F79C0B103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2" t="45170" r="19778" b="17468"/>
          <a:stretch/>
        </p:blipFill>
        <p:spPr>
          <a:xfrm>
            <a:off x="6096001" y="4549953"/>
            <a:ext cx="6096000" cy="2304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392963-F9C3-8CCC-D239-15D7A4074039}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2030E-DB17-B78E-57D1-2DE77370C0A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C2D1A-F468-13E2-E0B2-A616C5D32D07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6D1E3C-605D-AD1A-9356-148E871C2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2976" y="1793289"/>
            <a:ext cx="5658458" cy="1127125"/>
          </a:xfrm>
        </p:spPr>
        <p:txBody>
          <a:bodyPr lIns="0" tIns="0" rIns="0" b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cap="all" baseline="0">
                <a:solidFill>
                  <a:schemeClr val="bg1"/>
                </a:solidFill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557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32" y="608075"/>
            <a:ext cx="10061455" cy="644653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7C4070-4CFF-FDA7-C0F7-167D09EE79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3710" y="1288398"/>
            <a:ext cx="10071100" cy="466725"/>
          </a:xfrm>
        </p:spPr>
        <p:txBody>
          <a:bodyPr lIns="0" r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00853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783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11" descr="picture placeholder">
            <a:extLst>
              <a:ext uri="{FF2B5EF4-FFF2-40B4-BE49-F238E27FC236}">
                <a16:creationId xmlns:a16="http://schemas.microsoft.com/office/drawing/2014/main" id="{6056702D-014D-8146-A1CF-42D52C1D1B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42912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D97174A-CD7A-C701-0CE9-02D5F895E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2917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Picture Placeholder 11" descr="picture placeholder">
            <a:extLst>
              <a:ext uri="{FF2B5EF4-FFF2-40B4-BE49-F238E27FC236}">
                <a16:creationId xmlns:a16="http://schemas.microsoft.com/office/drawing/2014/main" id="{1AE62733-AF33-D10E-D484-04859AC2A4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03793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9B6060F-8C38-5C36-BCF1-620E2F4AF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3798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3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370" y="613839"/>
            <a:ext cx="4833725" cy="1713677"/>
          </a:xfrm>
        </p:spPr>
        <p:txBody>
          <a:bodyPr lIns="0" tIns="0" rIns="0" bIns="0" anchor="t"/>
          <a:lstStyle>
            <a:lvl1pPr algn="l">
              <a:lnSpc>
                <a:spcPct val="75000"/>
              </a:lnSpc>
              <a:defRPr sz="4800" b="0" i="0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4441" y="2187388"/>
            <a:ext cx="5863703" cy="4670613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BEAF734-7706-B3C3-A222-4374E6E4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3448" y="3156285"/>
            <a:ext cx="3733521" cy="3292500"/>
          </a:xfrm>
        </p:spPr>
        <p:txBody>
          <a:bodyPr lIns="0" tIns="0" rIns="0" bIns="0"/>
          <a:lstStyle>
            <a:lvl1pPr marL="0" indent="0" algn="l">
              <a:buClr>
                <a:schemeClr val="bg1"/>
              </a:buClr>
              <a:buFont typeface="Courier New" panose="02070309020205020404" pitchFamily="49" charset="0"/>
              <a:buNone/>
              <a:defRPr sz="4800" b="0" i="0" u="sng">
                <a:solidFill>
                  <a:schemeClr val="accent1"/>
                </a:solidFill>
                <a:latin typeface="+mj-lt"/>
                <a:cs typeface="Mangal" panose="02040503050203030202" pitchFamily="18" charset="0"/>
              </a:defRPr>
            </a:lvl1pPr>
            <a:lvl2pPr marL="4572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D748D9-6073-DA29-847A-6A6C39D6A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3" t="45170" r="17078" b="17468"/>
          <a:stretch/>
        </p:blipFill>
        <p:spPr>
          <a:xfrm rot="10800000">
            <a:off x="-2" y="0"/>
            <a:ext cx="6300593" cy="2304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</a:extLst>
          </p:cNvPr>
          <p:cNvGrpSpPr/>
          <p:nvPr userDrawn="1"/>
        </p:nvGrpSpPr>
        <p:grpSpPr>
          <a:xfrm>
            <a:off x="11613628" y="319274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41695A2-5AD2-67EB-7D51-A56C0DCF1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925" y="1582977"/>
            <a:ext cx="3978939" cy="1946607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80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7038-27D1-FF6B-7831-F79C0B103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2" t="45170" r="19778" b="17468"/>
          <a:stretch/>
        </p:blipFill>
        <p:spPr>
          <a:xfrm>
            <a:off x="6096001" y="4549953"/>
            <a:ext cx="6096000" cy="2304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392963-F9C3-8CCC-D239-15D7A4074039}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2030E-DB17-B78E-57D1-2DE77370C0A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C2D1A-F468-13E2-E0B2-A616C5D32D07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6D1E3C-605D-AD1A-9356-148E871C2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9512" y="2347118"/>
            <a:ext cx="5161563" cy="2304791"/>
          </a:xfrm>
        </p:spPr>
        <p:txBody>
          <a:bodyPr lIns="0" tIns="0" rIns="0" bIns="0" anchor="ctr"/>
          <a:lstStyle>
            <a:lvl1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8000" cap="all" spc="-1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cap="all" baseline="0">
                <a:solidFill>
                  <a:schemeClr val="bg1"/>
                </a:solidFill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7BC5E0-03EB-A193-1303-34484219ED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614" y="5010341"/>
            <a:ext cx="9501187" cy="1139447"/>
          </a:xfr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0567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32" y="608075"/>
            <a:ext cx="10061455" cy="644653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827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11" descr="picture placeholder">
            <a:extLst>
              <a:ext uri="{FF2B5EF4-FFF2-40B4-BE49-F238E27FC236}">
                <a16:creationId xmlns:a16="http://schemas.microsoft.com/office/drawing/2014/main" id="{BDEA8563-2200-B57E-810F-41DD854A67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90863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D97174A-CD7A-C701-0CE9-02D5F895E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0864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630D9652-C4A0-E049-3F65-924827826F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8558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9B6060F-8C38-5C36-BCF1-620E2F4AF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8559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3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ictur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2084" y="890015"/>
            <a:ext cx="3091684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"/>
            <a:ext cx="4785234" cy="685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6834" y="3438143"/>
            <a:ext cx="3439598" cy="2631523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9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007489C8-C2F6-7874-81E6-FAF3CB72CD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82575" y="1634085"/>
            <a:ext cx="2941845" cy="31912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075" y="560048"/>
            <a:ext cx="4622471" cy="2384319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41ABB58-FB44-EE86-1061-E95F873917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076" y="3089598"/>
            <a:ext cx="3577916" cy="49377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 cap="all" baseline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076" y="3631142"/>
            <a:ext cx="2721367" cy="2631523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8C33102-C0D9-31A0-A7A1-2BAC395320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5640" y="5285084"/>
            <a:ext cx="3095716" cy="93929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93024" y="1634086"/>
            <a:ext cx="2941845" cy="31912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5D171A2-DD04-FA64-A705-BE5D0C937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6088" y="5285084"/>
            <a:ext cx="3095716" cy="93929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2049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1BC8852-D44A-D95C-9A79-F92DD4EC2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2131" y="425139"/>
            <a:ext cx="3164770" cy="2403406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8E62040-BF32-845C-9224-98B69005FC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130" y="3075681"/>
            <a:ext cx="3164764" cy="1376398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11" descr="picture placeholder">
            <a:extLst>
              <a:ext uri="{FF2B5EF4-FFF2-40B4-BE49-F238E27FC236}">
                <a16:creationId xmlns:a16="http://schemas.microsoft.com/office/drawing/2014/main" id="{7D19173E-BF72-7982-B9A1-FE487C1188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42131" y="4721601"/>
            <a:ext cx="3522392" cy="21363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11" descr="picture placeholder">
            <a:extLst>
              <a:ext uri="{FF2B5EF4-FFF2-40B4-BE49-F238E27FC236}">
                <a16:creationId xmlns:a16="http://schemas.microsoft.com/office/drawing/2014/main" id="{D51C203A-3A92-6BC5-A236-DBB70B517E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1959" y="1"/>
            <a:ext cx="3925538" cy="293300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1" descr="picture placeholder">
            <a:extLst>
              <a:ext uri="{FF2B5EF4-FFF2-40B4-BE49-F238E27FC236}">
                <a16:creationId xmlns:a16="http://schemas.microsoft.com/office/drawing/2014/main" id="{BA8C2200-B8F4-7A2E-4F97-B31B53D38A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21959" y="3082045"/>
            <a:ext cx="2262279" cy="146506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6290D66C-EBB5-C620-E71D-0FBB89C557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1959" y="4721601"/>
            <a:ext cx="2262279" cy="21363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11" descr="picture placeholder">
            <a:extLst>
              <a:ext uri="{FF2B5EF4-FFF2-40B4-BE49-F238E27FC236}">
                <a16:creationId xmlns:a16="http://schemas.microsoft.com/office/drawing/2014/main" id="{4AAF9077-F4CB-6EB4-F15E-CA235E89EB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96534" y="335197"/>
            <a:ext cx="2301704" cy="259781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11" descr="picture placeholder">
            <a:extLst>
              <a:ext uri="{FF2B5EF4-FFF2-40B4-BE49-F238E27FC236}">
                <a16:creationId xmlns:a16="http://schemas.microsoft.com/office/drawing/2014/main" id="{720F3E71-0F7F-4FA9-5236-34EDD2EEC7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7475" y="3082045"/>
            <a:ext cx="4854525" cy="297847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8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8004" y="890011"/>
            <a:ext cx="10963996" cy="517051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F0849-FB1F-B511-68E2-73CBF63D6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3196" y="649990"/>
            <a:ext cx="10126933" cy="425138"/>
          </a:xfrm>
        </p:spPr>
        <p:txBody>
          <a:bodyPr lIns="0" tIns="0" rIns="0" bIns="0" anchor="t"/>
          <a:lstStyle>
            <a:lvl1pPr algn="l">
              <a:lnSpc>
                <a:spcPct val="75000"/>
              </a:lnSpc>
              <a:defRPr sz="4800" b="0" i="0" spc="-15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27A013-657B-B1EA-05D7-FCFD2EA6E6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2406" y="5856042"/>
            <a:ext cx="10126918" cy="425138"/>
          </a:xfrm>
        </p:spPr>
        <p:txBody>
          <a:bodyPr lIns="0" tIns="0" rIns="0" bIns="0"/>
          <a:lstStyle>
            <a:lvl1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480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</a:defRPr>
            </a:lvl1pPr>
            <a:lvl2pPr marL="4572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2pPr>
            <a:lvl3pPr marL="9144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3pPr>
            <a:lvl4pPr marL="13716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4pPr>
            <a:lvl5pPr marL="18288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6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Pictur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2084" y="890015"/>
            <a:ext cx="3091684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"/>
            <a:ext cx="4785234" cy="685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1F475-EF10-D813-0860-75BE8B40BF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6835" y="3429000"/>
            <a:ext cx="3439596" cy="434975"/>
          </a:xfrm>
        </p:spPr>
        <p:txBody>
          <a:bodyPr lIns="0" r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6834" y="4083247"/>
            <a:ext cx="3439598" cy="2040209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8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9581" y="2160494"/>
            <a:ext cx="6058564" cy="469750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150" y="596200"/>
            <a:ext cx="4758948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BEAF734-7706-B3C3-A222-4374E6E4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4041" y="900724"/>
            <a:ext cx="3439597" cy="2392155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5745" y="3292881"/>
            <a:ext cx="2967893" cy="2238343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7E41109A-8BEA-FEB0-7ED8-F6C1DB5D4B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4041" y="5703628"/>
            <a:ext cx="3523517" cy="35542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j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5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865" y="2565736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DIGITAL TIME CAPSULE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00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all" baseline="0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C7B-7008-CF79-CA61-501AE40E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391" y="1292228"/>
            <a:ext cx="7578848" cy="345691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LaM Display" panose="020F0502020204030204" pitchFamily="2" charset="0"/>
                <a:cs typeface="ADLaM Display" panose="020F0502020204030204" pitchFamily="2" charset="0"/>
              </a:rPr>
              <a:t>CS Scheduler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LaM Display" panose="020F0502020204030204" pitchFamily="2" charset="0"/>
                <a:cs typeface="ADLaM Display" panose="020F0502020204030204" pitchFamily="2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LaM Display" panose="020F0502020204030204" pitchFamily="2" charset="0"/>
                <a:cs typeface="ADLaM Display" panose="020F0502020204030204" pitchFamily="2" charset="0"/>
              </a:rPr>
              <a:t>Usability test Report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12E58-0C23-AC47-DC40-353EB9D0E1BF}"/>
              </a:ext>
            </a:extLst>
          </p:cNvPr>
          <p:cNvSpPr txBox="1"/>
          <p:nvPr/>
        </p:nvSpPr>
        <p:spPr>
          <a:xfrm>
            <a:off x="7686261" y="5362035"/>
            <a:ext cx="406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NIKHIL NANDALA</a:t>
            </a:r>
          </a:p>
        </p:txBody>
      </p:sp>
    </p:spTree>
    <p:extLst>
      <p:ext uri="{BB962C8B-B14F-4D97-AF65-F5344CB8AC3E}">
        <p14:creationId xmlns:p14="http://schemas.microsoft.com/office/powerpoint/2010/main" val="266339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372337-7561-0F11-29D8-2C27F370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14" y="665949"/>
            <a:ext cx="10061455" cy="644653"/>
          </a:xfrm>
        </p:spPr>
        <p:txBody>
          <a:bodyPr/>
          <a:lstStyle/>
          <a:p>
            <a:r>
              <a:rPr lang="en-US" b="1" u="sng" dirty="0"/>
              <a:t>Testing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163791-3D3E-79D2-1B1E-FB0CA331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33D277-D8F1-D1D7-4BAF-3B4164301739}"/>
              </a:ext>
            </a:extLst>
          </p:cNvPr>
          <p:cNvSpPr txBox="1"/>
          <p:nvPr/>
        </p:nvSpPr>
        <p:spPr>
          <a:xfrm>
            <a:off x="892026" y="1699227"/>
            <a:ext cx="9377421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Participant Welcome and Orientation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Participant Consent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Pre-Test Preparation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Execution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Feedback and Insights Collection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Post-Test Questions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Appreciation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215014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8DFA4-0447-26CF-22FA-47BE0F88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42E2B-C4FD-1E82-DA82-DFE4C7F01AAE}"/>
              </a:ext>
            </a:extLst>
          </p:cNvPr>
          <p:cNvSpPr txBox="1"/>
          <p:nvPr/>
        </p:nvSpPr>
        <p:spPr>
          <a:xfrm>
            <a:off x="837786" y="2225229"/>
            <a:ext cx="100769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Test-1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Add Course and instructor – Admin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Using the "Add Item" option, admin users can successfully add a course and instructor and verify.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Test-2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Filter Section list view – viewers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Viewer users can Filter the courses in the section list view menu.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A727826-ED0D-34E6-14B4-503A2B4A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64" y="672647"/>
            <a:ext cx="10061455" cy="644653"/>
          </a:xfrm>
        </p:spPr>
        <p:txBody>
          <a:bodyPr/>
          <a:lstStyle/>
          <a:p>
            <a:r>
              <a:rPr lang="en-US" b="1" u="sng" dirty="0"/>
              <a:t>TEST SCENARIOS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4D8819-FD46-93D8-F09E-40FC53FA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the "Add Item" option, admin users can successfully add a course and instructor and verify. 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0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4A96F-58BB-ED7B-915C-1643B2A5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A1C68B8-4B27-B896-999D-B4A30D8C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64" y="672647"/>
            <a:ext cx="10061455" cy="644653"/>
          </a:xfrm>
        </p:spPr>
        <p:txBody>
          <a:bodyPr/>
          <a:lstStyle/>
          <a:p>
            <a:r>
              <a:rPr lang="en-US" b="1" u="sng" dirty="0"/>
              <a:t>USER FEEDBACK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0FCC0-8737-6B7F-AF05-9BC945EE34AA}"/>
              </a:ext>
            </a:extLst>
          </p:cNvPr>
          <p:cNvSpPr txBox="1"/>
          <p:nvPr/>
        </p:nvSpPr>
        <p:spPr>
          <a:xfrm>
            <a:off x="685036" y="1649712"/>
            <a:ext cx="108219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1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the app clear and understanding its purpose immediately.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trouble differentiating between sections and courses.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newly added content required manual refresh to appear.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Encountered issues with certain filter functions not working.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combining course code and name in filters for clarity.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Requested checkbox option for days and a time while adding course.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they highlighted accidentally adding duplicate items.</a:t>
            </a:r>
          </a:p>
        </p:txBody>
      </p:sp>
    </p:spTree>
    <p:extLst>
      <p:ext uri="{BB962C8B-B14F-4D97-AF65-F5344CB8AC3E}">
        <p14:creationId xmlns:p14="http://schemas.microsoft.com/office/powerpoint/2010/main" val="42187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1B2A6-210E-7DDE-1443-DEA3ABBF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FF185-F0CE-B5B5-EC8E-447271B43DDB}"/>
              </a:ext>
            </a:extLst>
          </p:cNvPr>
          <p:cNvSpPr txBox="1"/>
          <p:nvPr/>
        </p:nvSpPr>
        <p:spPr>
          <a:xfrm>
            <a:off x="814098" y="2163575"/>
            <a:ext cx="87910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results if building name, Instructor name is filtered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Days filter is not functioning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Newly added instructor and course do not load, need refresh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Calendar, viewing specific item is not working.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Duplicate entries of instructors and courses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9091F46-E5AD-AD1F-A3A8-DA51B8E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6" y="735582"/>
            <a:ext cx="10061455" cy="644653"/>
          </a:xfrm>
        </p:spPr>
        <p:txBody>
          <a:bodyPr/>
          <a:lstStyle/>
          <a:p>
            <a:r>
              <a:rPr lang="en-US" b="1" u="sng" dirty="0"/>
              <a:t>BUGS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421080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2151F-7899-3C1A-A37F-EF6398A2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804FB-EEEC-5003-231E-FA5E72FA46D7}"/>
              </a:ext>
            </a:extLst>
          </p:cNvPr>
          <p:cNvSpPr txBox="1"/>
          <p:nvPr/>
        </p:nvSpPr>
        <p:spPr>
          <a:xfrm>
            <a:off x="929028" y="1978834"/>
            <a:ext cx="78125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Page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Checkbox for day filter or custom days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option to navigate through sections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to Excel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 colors requires revision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warning messages must be highlighted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E03FD213-4DDD-4BF4-5D27-C67CFDB4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64" y="672647"/>
            <a:ext cx="10061455" cy="644653"/>
          </a:xfrm>
        </p:spPr>
        <p:txBody>
          <a:bodyPr/>
          <a:lstStyle/>
          <a:p>
            <a:r>
              <a:rPr lang="en-US" b="1" u="sng" dirty="0"/>
              <a:t>RECOMMENDED CHANGES</a:t>
            </a:r>
          </a:p>
        </p:txBody>
      </p:sp>
    </p:spTree>
    <p:extLst>
      <p:ext uri="{BB962C8B-B14F-4D97-AF65-F5344CB8AC3E}">
        <p14:creationId xmlns:p14="http://schemas.microsoft.com/office/powerpoint/2010/main" val="97083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E4B36-3552-5F47-BE63-FA09F5CA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F30BB-E547-9B83-17A5-D1640BAE5D07}"/>
              </a:ext>
            </a:extLst>
          </p:cNvPr>
          <p:cNvSpPr txBox="1"/>
          <p:nvPr/>
        </p:nvSpPr>
        <p:spPr>
          <a:xfrm>
            <a:off x="3167407" y="2366128"/>
            <a:ext cx="6674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Bernard MT Condensed" panose="020508060609050204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30512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">
  <a:themeElements>
    <a:clrScheme name="TM66931312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FF0000"/>
      </a:accent1>
      <a:accent2>
        <a:srgbClr val="F5EFE7"/>
      </a:accent2>
      <a:accent3>
        <a:srgbClr val="7B49E1"/>
      </a:accent3>
      <a:accent4>
        <a:srgbClr val="9AD7C7"/>
      </a:accent4>
      <a:accent5>
        <a:srgbClr val="237BFB"/>
      </a:accent5>
      <a:accent6>
        <a:srgbClr val="E9D7E7"/>
      </a:accent6>
      <a:hlink>
        <a:srgbClr val="FFFF00"/>
      </a:hlink>
      <a:folHlink>
        <a:srgbClr val="6BF0CD"/>
      </a:folHlink>
    </a:clrScheme>
    <a:fontScheme name="Custom 60">
      <a:majorFont>
        <a:latin typeface="MS PMincho"/>
        <a:ea typeface=""/>
        <a:cs typeface=""/>
      </a:majorFont>
      <a:minorFont>
        <a:latin typeface="Mangal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931312_Win32_SL_V3" id="{95AE7881-AB7F-4307-BAFF-D002B22B1082}" vid="{F008C54E-045F-456B-B872-F8E3CAF310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A8E5EEF-D939-4E9B-B588-5A9B9A07F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1D4CC6-3580-4AFF-ADAD-40005A217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8AA7B-8093-4312-9C92-093E87B9931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Digital time capsule</Template>
  <TotalTime>1201</TotalTime>
  <Words>268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MS PMincho</vt:lpstr>
      <vt:lpstr>ADLaM Display</vt:lpstr>
      <vt:lpstr>Arial</vt:lpstr>
      <vt:lpstr>Bernard MT Condensed</vt:lpstr>
      <vt:lpstr>Calibri</vt:lpstr>
      <vt:lpstr>Courier New</vt:lpstr>
      <vt:lpstr>Mangal</vt:lpstr>
      <vt:lpstr>Times New Roman</vt:lpstr>
      <vt:lpstr>Wingdings</vt:lpstr>
      <vt:lpstr>Custom</vt:lpstr>
      <vt:lpstr>CS Scheduler  Usability test Report</vt:lpstr>
      <vt:lpstr>Testing Process</vt:lpstr>
      <vt:lpstr>TEST SCENARIOS</vt:lpstr>
      <vt:lpstr>USER FEEDBACK</vt:lpstr>
      <vt:lpstr>BUGS AND CHALLENGES</vt:lpstr>
      <vt:lpstr>RECOMMENDED CHANGES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Scheduler  Usability test Report</dc:title>
  <dc:creator>sai nikhil</dc:creator>
  <cp:lastModifiedBy>sai nikhil</cp:lastModifiedBy>
  <cp:revision>3</cp:revision>
  <dcterms:created xsi:type="dcterms:W3CDTF">2024-04-16T23:48:58Z</dcterms:created>
  <dcterms:modified xsi:type="dcterms:W3CDTF">2024-04-18T15:16:52Z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